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12801600" cy="7772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68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1272011"/>
            <a:ext cx="9601200" cy="2705947"/>
          </a:xfrm>
        </p:spPr>
        <p:txBody>
          <a:bodyPr anchor="b"/>
          <a:lstStyle>
            <a:lvl1pPr algn="ctr">
              <a:defRPr sz="63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4082310"/>
            <a:ext cx="9601200" cy="1876530"/>
          </a:xfrm>
        </p:spPr>
        <p:txBody>
          <a:bodyPr/>
          <a:lstStyle>
            <a:lvl1pPr marL="0" indent="0" algn="ctr">
              <a:buNone/>
              <a:defRPr sz="2520"/>
            </a:lvl1pPr>
            <a:lvl2pPr marL="480060" indent="0" algn="ctr">
              <a:buNone/>
              <a:defRPr sz="2100"/>
            </a:lvl2pPr>
            <a:lvl3pPr marL="960120" indent="0" algn="ctr">
              <a:buNone/>
              <a:defRPr sz="1890"/>
            </a:lvl3pPr>
            <a:lvl4pPr marL="1440180" indent="0" algn="ctr">
              <a:buNone/>
              <a:defRPr sz="1680"/>
            </a:lvl4pPr>
            <a:lvl5pPr marL="1920240" indent="0" algn="ctr">
              <a:buNone/>
              <a:defRPr sz="1680"/>
            </a:lvl5pPr>
            <a:lvl6pPr marL="2400300" indent="0" algn="ctr">
              <a:buNone/>
              <a:defRPr sz="1680"/>
            </a:lvl6pPr>
            <a:lvl7pPr marL="2880360" indent="0" algn="ctr">
              <a:buNone/>
              <a:defRPr sz="1680"/>
            </a:lvl7pPr>
            <a:lvl8pPr marL="3360420" indent="0" algn="ctr">
              <a:buNone/>
              <a:defRPr sz="1680"/>
            </a:lvl8pPr>
            <a:lvl9pPr marL="3840480" indent="0" algn="ctr">
              <a:buNone/>
              <a:defRPr sz="168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63ABC-DCA2-4F31-A008-E1F4E95E055D}" type="datetimeFigureOut">
              <a:rPr lang="en-US" smtClean="0"/>
              <a:t>5/4/2023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6722A-C418-4AC0-B992-6EEB438089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53186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63ABC-DCA2-4F31-A008-E1F4E95E055D}" type="datetimeFigureOut">
              <a:rPr lang="en-US" smtClean="0"/>
              <a:t>5/4/2023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6722A-C418-4AC0-B992-6EEB438089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5408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1145" y="413808"/>
            <a:ext cx="2760345" cy="6586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80110" y="413808"/>
            <a:ext cx="8121015" cy="65867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63ABC-DCA2-4F31-A008-E1F4E95E055D}" type="datetimeFigureOut">
              <a:rPr lang="en-US" smtClean="0"/>
              <a:t>5/4/2023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6722A-C418-4AC0-B992-6EEB438089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0990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63ABC-DCA2-4F31-A008-E1F4E95E055D}" type="datetimeFigureOut">
              <a:rPr lang="en-US" smtClean="0"/>
              <a:t>5/4/2023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6722A-C418-4AC0-B992-6EEB438089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9058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3443" y="1937704"/>
            <a:ext cx="11041380" cy="3233102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3443" y="5201392"/>
            <a:ext cx="11041380" cy="1700212"/>
          </a:xfrm>
        </p:spPr>
        <p:txBody>
          <a:bodyPr/>
          <a:lstStyle>
            <a:lvl1pPr marL="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1pPr>
            <a:lvl2pPr marL="48006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960120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3pPr>
            <a:lvl4pPr marL="14401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4pPr>
            <a:lvl5pPr marL="192024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5pPr>
            <a:lvl6pPr marL="240030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6pPr>
            <a:lvl7pPr marL="288036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7pPr>
            <a:lvl8pPr marL="336042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8pPr>
            <a:lvl9pPr marL="38404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63ABC-DCA2-4F31-A008-E1F4E95E055D}" type="datetimeFigureOut">
              <a:rPr lang="en-US" smtClean="0"/>
              <a:t>5/4/2023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6722A-C418-4AC0-B992-6EEB438089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36394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80110" y="2069042"/>
            <a:ext cx="544068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80810" y="2069042"/>
            <a:ext cx="544068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63ABC-DCA2-4F31-A008-E1F4E95E055D}" type="datetimeFigureOut">
              <a:rPr lang="en-US" smtClean="0"/>
              <a:t>5/4/2023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6722A-C418-4AC0-B992-6EEB438089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1946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7" y="413809"/>
            <a:ext cx="11041380" cy="1502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1778" y="1905318"/>
            <a:ext cx="5415676" cy="933767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81778" y="2839085"/>
            <a:ext cx="5415676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80810" y="1905318"/>
            <a:ext cx="5442347" cy="933767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80810" y="2839085"/>
            <a:ext cx="5442347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63ABC-DCA2-4F31-A008-E1F4E95E055D}" type="datetimeFigureOut">
              <a:rPr lang="en-US" smtClean="0"/>
              <a:t>5/4/2023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6722A-C418-4AC0-B992-6EEB438089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3609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63ABC-DCA2-4F31-A008-E1F4E95E055D}" type="datetimeFigureOut">
              <a:rPr lang="en-US" smtClean="0"/>
              <a:t>5/4/2023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6722A-C418-4AC0-B992-6EEB438089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2179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63ABC-DCA2-4F31-A008-E1F4E95E055D}" type="datetimeFigureOut">
              <a:rPr lang="en-US" smtClean="0"/>
              <a:t>5/4/2023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6722A-C418-4AC0-B992-6EEB438089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5408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518160"/>
            <a:ext cx="4128849" cy="181356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2347" y="1119082"/>
            <a:ext cx="6480810" cy="5523442"/>
          </a:xfrm>
        </p:spPr>
        <p:txBody>
          <a:bodyPr/>
          <a:lstStyle>
            <a:lvl1pPr>
              <a:defRPr sz="3360"/>
            </a:lvl1pPr>
            <a:lvl2pPr>
              <a:defRPr sz="2940"/>
            </a:lvl2pPr>
            <a:lvl3pPr>
              <a:defRPr sz="252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331720"/>
            <a:ext cx="4128849" cy="4319800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63ABC-DCA2-4F31-A008-E1F4E95E055D}" type="datetimeFigureOut">
              <a:rPr lang="en-US" smtClean="0"/>
              <a:t>5/4/2023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6722A-C418-4AC0-B992-6EEB438089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3144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518160"/>
            <a:ext cx="4128849" cy="181356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42347" y="1119082"/>
            <a:ext cx="6480810" cy="5523442"/>
          </a:xfrm>
        </p:spPr>
        <p:txBody>
          <a:bodyPr anchor="t"/>
          <a:lstStyle>
            <a:lvl1pPr marL="0" indent="0">
              <a:buNone/>
              <a:defRPr sz="3360"/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331720"/>
            <a:ext cx="4128849" cy="4319800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63ABC-DCA2-4F31-A008-E1F4E95E055D}" type="datetimeFigureOut">
              <a:rPr lang="en-US" smtClean="0"/>
              <a:t>5/4/2023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6722A-C418-4AC0-B992-6EEB438089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7834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0110" y="413809"/>
            <a:ext cx="1104138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0110" y="2069042"/>
            <a:ext cx="11041380" cy="4931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0110" y="7203864"/>
            <a:ext cx="28803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963ABC-DCA2-4F31-A008-E1F4E95E055D}" type="datetimeFigureOut">
              <a:rPr lang="en-US" smtClean="0"/>
              <a:t>5/4/2023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40530" y="7203864"/>
            <a:ext cx="432054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41130" y="7203864"/>
            <a:ext cx="28803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B6722A-C418-4AC0-B992-6EEB438089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184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60120" rtl="0" eaLnBrk="1" latinLnBrk="0" hangingPunct="1">
        <a:lnSpc>
          <a:spcPct val="90000"/>
        </a:lnSpc>
        <a:spcBef>
          <a:spcPct val="0"/>
        </a:spcBef>
        <a:buNone/>
        <a:defRPr sz="46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0030" indent="-240030" algn="l" defTabSz="960120" rtl="0" eaLnBrk="1" latinLnBrk="0" hangingPunct="1">
        <a:lnSpc>
          <a:spcPct val="90000"/>
        </a:lnSpc>
        <a:spcBef>
          <a:spcPts val="1050"/>
        </a:spcBef>
        <a:buFont typeface="Arial" panose="020B0604020202020204" pitchFamily="34" charset="0"/>
        <a:buChar char="•"/>
        <a:defRPr sz="2940" kern="1200">
          <a:solidFill>
            <a:schemeClr val="tx1"/>
          </a:solidFill>
          <a:latin typeface="+mn-lt"/>
          <a:ea typeface="+mn-ea"/>
          <a:cs typeface="+mn-cs"/>
        </a:defRPr>
      </a:lvl1pPr>
      <a:lvl2pPr marL="7200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001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802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216027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64033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31203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40805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1pPr>
      <a:lvl2pPr marL="48006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96012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2024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40030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8036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36042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84048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F20B8036-0086-0229-42F2-6899D5DA193C}"/>
              </a:ext>
            </a:extLst>
          </p:cNvPr>
          <p:cNvSpPr txBox="1"/>
          <p:nvPr/>
        </p:nvSpPr>
        <p:spPr>
          <a:xfrm>
            <a:off x="610703" y="628228"/>
            <a:ext cx="30748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200" b="1" dirty="0">
                <a:latin typeface="Book Antiqua" panose="02040602050305030304" pitchFamily="18" charset="0"/>
              </a:rPr>
              <a:t>Ancestors of </a:t>
            </a:r>
            <a:r>
              <a:rPr lang="en-US" sz="1200" b="1" dirty="0" err="1">
                <a:latin typeface="Book Antiqua" panose="02040602050305030304" pitchFamily="18" charset="0"/>
              </a:rPr>
              <a:t>SubjectName</a:t>
            </a:r>
            <a:r>
              <a:rPr lang="en-US" sz="1200" b="1" dirty="0">
                <a:latin typeface="Book Antiqua" panose="02040602050305030304" pitchFamily="18" charset="0"/>
              </a:rPr>
              <a:t> - Year to Year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9ECD9612-0951-956C-42F8-1ED3672D9B8A}"/>
              </a:ext>
            </a:extLst>
          </p:cNvPr>
          <p:cNvGrpSpPr/>
          <p:nvPr/>
        </p:nvGrpSpPr>
        <p:grpSpPr>
          <a:xfrm>
            <a:off x="4950271" y="5095677"/>
            <a:ext cx="2960835" cy="1323439"/>
            <a:chOff x="8909877" y="5195574"/>
            <a:chExt cx="2960835" cy="1323439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E6A44907-CD15-A066-A2F8-C623164D0595}"/>
                </a:ext>
              </a:extLst>
            </p:cNvPr>
            <p:cNvSpPr txBox="1"/>
            <p:nvPr/>
          </p:nvSpPr>
          <p:spPr>
            <a:xfrm>
              <a:off x="8909877" y="5195574"/>
              <a:ext cx="1351500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>
                  <a:latin typeface="Book Antiqua" panose="02040602050305030304" pitchFamily="18" charset="0"/>
                </a:rPr>
                <a:t>Person A</a:t>
              </a:r>
            </a:p>
            <a:p>
              <a:r>
                <a:rPr lang="en-US" sz="1000" dirty="0">
                  <a:latin typeface="Book Antiqua" panose="02040602050305030304" pitchFamily="18" charset="0"/>
                </a:rPr>
                <a:t>YYYY b. Location</a:t>
              </a:r>
              <a:endParaRPr lang="en-US" sz="1000" baseline="30000" dirty="0">
                <a:latin typeface="Book Antiqua" panose="02040602050305030304" pitchFamily="18" charset="0"/>
              </a:endParaRPr>
            </a:p>
            <a:p>
              <a:r>
                <a:rPr lang="en-US" sz="1000" dirty="0">
                  <a:latin typeface="Book Antiqua" panose="02040602050305030304" pitchFamily="18" charset="0"/>
                </a:rPr>
                <a:t>YYYY </a:t>
              </a:r>
              <a:r>
                <a:rPr lang="en-US" sz="1000" dirty="0">
                  <a:latin typeface="Book Antiqua" panose="02040602050305030304" pitchFamily="18" charset="0"/>
                  <a:sym typeface="Webdings" panose="05030102010509060703" pitchFamily="18" charset="2"/>
                </a:rPr>
                <a:t>  Location</a:t>
              </a:r>
            </a:p>
            <a:p>
              <a:r>
                <a:rPr lang="en-US" sz="1000" dirty="0">
                  <a:latin typeface="Book Antiqua" panose="02040602050305030304" pitchFamily="18" charset="0"/>
                  <a:sym typeface="Webdings" panose="05030102010509060703" pitchFamily="18" charset="2"/>
                </a:rPr>
                <a:t> Occupation</a:t>
              </a:r>
              <a:endParaRPr lang="en-US" sz="1000" baseline="30000" dirty="0">
                <a:latin typeface="Book Antiqua" panose="02040602050305030304" pitchFamily="18" charset="0"/>
                <a:sym typeface="Webdings" panose="05030102010509060703" pitchFamily="18" charset="2"/>
              </a:endParaRPr>
            </a:p>
            <a:p>
              <a:endParaRPr lang="en-US" sz="1000" dirty="0">
                <a:latin typeface="Book Antiqua" panose="02040602050305030304" pitchFamily="18" charset="0"/>
                <a:sym typeface="Webdings" panose="05030102010509060703" pitchFamily="18" charset="2"/>
              </a:endParaRPr>
            </a:p>
            <a:p>
              <a:endParaRPr lang="en-US" sz="1000" dirty="0">
                <a:latin typeface="Book Antiqua" panose="02040602050305030304" pitchFamily="18" charset="0"/>
                <a:sym typeface="Webdings" panose="05030102010509060703" pitchFamily="18" charset="2"/>
              </a:endParaRPr>
            </a:p>
            <a:p>
              <a:endParaRPr lang="en-US" sz="1000" dirty="0">
                <a:latin typeface="Book Antiqua" panose="02040602050305030304" pitchFamily="18" charset="0"/>
                <a:sym typeface="Webdings" panose="05030102010509060703" pitchFamily="18" charset="2"/>
              </a:endParaRPr>
            </a:p>
            <a:p>
              <a:r>
                <a:rPr lang="en-US" sz="1000" dirty="0">
                  <a:latin typeface="Book Antiqua" panose="02040602050305030304" pitchFamily="18" charset="0"/>
                  <a:sym typeface="Webdings" panose="05030102010509060703" pitchFamily="18" charset="2"/>
                </a:rPr>
                <a:t>YYYY d. Location</a:t>
              </a:r>
              <a:endParaRPr lang="en-US" sz="1000" dirty="0">
                <a:latin typeface="Book Antiqua" panose="02040602050305030304" pitchFamily="18" charset="0"/>
              </a:endParaRPr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2E73DF60-40E1-39DA-056F-070B885419BE}"/>
                </a:ext>
              </a:extLst>
            </p:cNvPr>
            <p:cNvSpPr txBox="1"/>
            <p:nvPr/>
          </p:nvSpPr>
          <p:spPr>
            <a:xfrm>
              <a:off x="9657690" y="5854551"/>
              <a:ext cx="15408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Book Antiqua" panose="02040602050305030304" pitchFamily="18" charset="0"/>
                </a:rPr>
                <a:t>YYYY married Location</a:t>
              </a:r>
            </a:p>
            <a:p>
              <a:r>
                <a:rPr lang="en-US" sz="1000" dirty="0">
                  <a:latin typeface="Book Antiqua" panose="02040602050305030304" pitchFamily="18" charset="0"/>
                </a:rPr>
                <a:t>YYYY </a:t>
              </a:r>
              <a:r>
                <a:rPr lang="en-US" sz="1000" dirty="0">
                  <a:latin typeface="Book Antiqua" panose="02040602050305030304" pitchFamily="18" charset="0"/>
                  <a:sym typeface="Webdings" panose="05030102010509060703" pitchFamily="18" charset="2"/>
                </a:rPr>
                <a:t>  Location</a:t>
              </a:r>
              <a:endParaRPr lang="en-US" sz="1000" dirty="0">
                <a:latin typeface="Book Antiqua" panose="02040602050305030304" pitchFamily="18" charset="0"/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15392B62-357A-2A28-D68B-04CC0A98959D}"/>
                </a:ext>
              </a:extLst>
            </p:cNvPr>
            <p:cNvSpPr txBox="1"/>
            <p:nvPr/>
          </p:nvSpPr>
          <p:spPr>
            <a:xfrm>
              <a:off x="10626461" y="5195574"/>
              <a:ext cx="1244251" cy="132343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latin typeface="Book Antiqua" panose="02040602050305030304" pitchFamily="18" charset="0"/>
                </a:rPr>
                <a:t>Person B</a:t>
              </a:r>
            </a:p>
            <a:p>
              <a:r>
                <a:rPr lang="en-US" sz="1000" dirty="0">
                  <a:latin typeface="Book Antiqua" panose="02040602050305030304" pitchFamily="18" charset="0"/>
                </a:rPr>
                <a:t>YYYY b. Location</a:t>
              </a:r>
              <a:endParaRPr lang="en-US" sz="1000" baseline="30000" dirty="0">
                <a:latin typeface="Book Antiqua" panose="02040602050305030304" pitchFamily="18" charset="0"/>
              </a:endParaRPr>
            </a:p>
            <a:p>
              <a:r>
                <a:rPr lang="en-US" sz="1000" dirty="0">
                  <a:latin typeface="Book Antiqua" panose="02040602050305030304" pitchFamily="18" charset="0"/>
                </a:rPr>
                <a:t>YYYY </a:t>
              </a:r>
              <a:r>
                <a:rPr lang="en-US" sz="1000" dirty="0">
                  <a:latin typeface="Book Antiqua" panose="02040602050305030304" pitchFamily="18" charset="0"/>
                  <a:sym typeface="Webdings" panose="05030102010509060703" pitchFamily="18" charset="2"/>
                </a:rPr>
                <a:t>  Location</a:t>
              </a:r>
            </a:p>
            <a:p>
              <a:r>
                <a:rPr lang="en-US" sz="1000" dirty="0">
                  <a:latin typeface="Book Antiqua" panose="02040602050305030304" pitchFamily="18" charset="0"/>
                  <a:sym typeface="Webdings" panose="05030102010509060703" pitchFamily="18" charset="2"/>
                </a:rPr>
                <a:t> Occupation</a:t>
              </a:r>
              <a:endParaRPr lang="en-US" sz="1000" baseline="30000" dirty="0">
                <a:latin typeface="Book Antiqua" panose="02040602050305030304" pitchFamily="18" charset="0"/>
                <a:sym typeface="Webdings" panose="05030102010509060703" pitchFamily="18" charset="2"/>
              </a:endParaRPr>
            </a:p>
            <a:p>
              <a:endParaRPr lang="en-US" sz="1000" dirty="0">
                <a:latin typeface="Book Antiqua" panose="02040602050305030304" pitchFamily="18" charset="0"/>
                <a:sym typeface="Webdings" panose="05030102010509060703" pitchFamily="18" charset="2"/>
              </a:endParaRPr>
            </a:p>
            <a:p>
              <a:endParaRPr lang="en-US" sz="1000" dirty="0">
                <a:latin typeface="Book Antiqua" panose="02040602050305030304" pitchFamily="18" charset="0"/>
                <a:sym typeface="Webdings" panose="05030102010509060703" pitchFamily="18" charset="2"/>
              </a:endParaRPr>
            </a:p>
            <a:p>
              <a:endParaRPr lang="en-US" sz="1000" dirty="0">
                <a:latin typeface="Book Antiqua" panose="02040602050305030304" pitchFamily="18" charset="0"/>
                <a:sym typeface="Webdings" panose="05030102010509060703" pitchFamily="18" charset="2"/>
              </a:endParaRPr>
            </a:p>
            <a:p>
              <a:r>
                <a:rPr lang="en-US" sz="1000" dirty="0">
                  <a:latin typeface="Book Antiqua" panose="02040602050305030304" pitchFamily="18" charset="0"/>
                  <a:sym typeface="Webdings" panose="05030102010509060703" pitchFamily="18" charset="2"/>
                </a:rPr>
                <a:t>YYYY d. Location</a:t>
              </a:r>
              <a:endParaRPr lang="en-US" sz="1000" dirty="0">
                <a:latin typeface="Book Antiqua" panose="02040602050305030304" pitchFamily="18" charset="0"/>
              </a:endParaRPr>
            </a:p>
          </p:txBody>
        </p:sp>
      </p:grpSp>
      <p:cxnSp>
        <p:nvCxnSpPr>
          <p:cNvPr id="43" name="Connector: Elbow 42">
            <a:extLst>
              <a:ext uri="{FF2B5EF4-FFF2-40B4-BE49-F238E27FC236}">
                <a16:creationId xmlns:a16="http://schemas.microsoft.com/office/drawing/2014/main" id="{9B2FC769-8A47-9B7E-323C-676E39ABEB36}"/>
              </a:ext>
            </a:extLst>
          </p:cNvPr>
          <p:cNvCxnSpPr>
            <a:cxnSpLocks/>
            <a:stCxn id="46" idx="2"/>
            <a:endCxn id="42" idx="0"/>
          </p:cNvCxnSpPr>
          <p:nvPr/>
        </p:nvCxnSpPr>
        <p:spPr>
          <a:xfrm rot="5400000">
            <a:off x="7902844" y="3896299"/>
            <a:ext cx="585515" cy="1813240"/>
          </a:xfrm>
          <a:prstGeom prst="bentConnector3">
            <a:avLst>
              <a:gd name="adj1" fmla="val 50000"/>
            </a:avLst>
          </a:prstGeom>
          <a:ln w="12700">
            <a:solidFill>
              <a:schemeClr val="bg2">
                <a:lumMod val="50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4" name="Group 43">
            <a:extLst>
              <a:ext uri="{FF2B5EF4-FFF2-40B4-BE49-F238E27FC236}">
                <a16:creationId xmlns:a16="http://schemas.microsoft.com/office/drawing/2014/main" id="{0F23AAA9-9E90-3A03-6030-6F9CA4391BF2}"/>
              </a:ext>
            </a:extLst>
          </p:cNvPr>
          <p:cNvGrpSpPr/>
          <p:nvPr/>
        </p:nvGrpSpPr>
        <p:grpSpPr>
          <a:xfrm>
            <a:off x="7584004" y="3143299"/>
            <a:ext cx="2960836" cy="1366863"/>
            <a:chOff x="8909876" y="5195574"/>
            <a:chExt cx="2960836" cy="1366863"/>
          </a:xfrm>
        </p:grpSpPr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7200990B-7501-F2F0-C058-5C7890318F18}"/>
                </a:ext>
              </a:extLst>
            </p:cNvPr>
            <p:cNvSpPr txBox="1"/>
            <p:nvPr/>
          </p:nvSpPr>
          <p:spPr>
            <a:xfrm>
              <a:off x="8909876" y="5195574"/>
              <a:ext cx="1369767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>
                  <a:latin typeface="Book Antiqua" panose="02040602050305030304" pitchFamily="18" charset="0"/>
                </a:rPr>
                <a:t>Parent of B</a:t>
              </a:r>
            </a:p>
            <a:p>
              <a:r>
                <a:rPr lang="en-US" sz="1000" dirty="0">
                  <a:latin typeface="Book Antiqua" panose="02040602050305030304" pitchFamily="18" charset="0"/>
                </a:rPr>
                <a:t>YYYY b. Location</a:t>
              </a:r>
              <a:endParaRPr lang="en-US" sz="1000" baseline="30000" dirty="0">
                <a:latin typeface="Book Antiqua" panose="02040602050305030304" pitchFamily="18" charset="0"/>
              </a:endParaRPr>
            </a:p>
            <a:p>
              <a:r>
                <a:rPr lang="en-US" sz="1000" dirty="0">
                  <a:latin typeface="Book Antiqua" panose="02040602050305030304" pitchFamily="18" charset="0"/>
                </a:rPr>
                <a:t>YYYY </a:t>
              </a:r>
              <a:r>
                <a:rPr lang="en-US" sz="1000" dirty="0">
                  <a:latin typeface="Book Antiqua" panose="02040602050305030304" pitchFamily="18" charset="0"/>
                  <a:sym typeface="Webdings" panose="05030102010509060703" pitchFamily="18" charset="2"/>
                </a:rPr>
                <a:t>  Location</a:t>
              </a:r>
            </a:p>
            <a:p>
              <a:r>
                <a:rPr lang="en-US" sz="1000" dirty="0">
                  <a:latin typeface="Book Antiqua" panose="02040602050305030304" pitchFamily="18" charset="0"/>
                  <a:sym typeface="Webdings" panose="05030102010509060703" pitchFamily="18" charset="2"/>
                </a:rPr>
                <a:t> Occupation</a:t>
              </a:r>
              <a:endParaRPr lang="en-US" sz="1000" baseline="30000" dirty="0">
                <a:latin typeface="Book Antiqua" panose="02040602050305030304" pitchFamily="18" charset="0"/>
                <a:sym typeface="Webdings" panose="05030102010509060703" pitchFamily="18" charset="2"/>
              </a:endParaRPr>
            </a:p>
            <a:p>
              <a:endParaRPr lang="en-US" sz="1000" dirty="0">
                <a:latin typeface="Book Antiqua" panose="02040602050305030304" pitchFamily="18" charset="0"/>
                <a:sym typeface="Webdings" panose="05030102010509060703" pitchFamily="18" charset="2"/>
              </a:endParaRPr>
            </a:p>
            <a:p>
              <a:endParaRPr lang="en-US" sz="1000" dirty="0">
                <a:latin typeface="Book Antiqua" panose="02040602050305030304" pitchFamily="18" charset="0"/>
                <a:sym typeface="Webdings" panose="05030102010509060703" pitchFamily="18" charset="2"/>
              </a:endParaRPr>
            </a:p>
            <a:p>
              <a:endParaRPr lang="en-US" sz="1000" dirty="0">
                <a:latin typeface="Book Antiqua" panose="02040602050305030304" pitchFamily="18" charset="0"/>
                <a:sym typeface="Webdings" panose="05030102010509060703" pitchFamily="18" charset="2"/>
              </a:endParaRPr>
            </a:p>
            <a:p>
              <a:r>
                <a:rPr lang="en-US" sz="1000" dirty="0">
                  <a:latin typeface="Book Antiqua" panose="02040602050305030304" pitchFamily="18" charset="0"/>
                  <a:sym typeface="Webdings" panose="05030102010509060703" pitchFamily="18" charset="2"/>
                </a:rPr>
                <a:t>YYYY d. Location</a:t>
              </a:r>
              <a:endParaRPr lang="en-US" sz="1000" dirty="0">
                <a:latin typeface="Book Antiqua" panose="02040602050305030304" pitchFamily="18" charset="0"/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23162BC0-7252-5846-F8C4-AB96D2172AB0}"/>
                </a:ext>
              </a:extLst>
            </p:cNvPr>
            <p:cNvSpPr txBox="1"/>
            <p:nvPr/>
          </p:nvSpPr>
          <p:spPr>
            <a:xfrm>
              <a:off x="9657690" y="5854551"/>
              <a:ext cx="1540806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Book Antiqua" panose="02040602050305030304" pitchFamily="18" charset="0"/>
                </a:rPr>
                <a:t>YYYY married Location</a:t>
              </a:r>
            </a:p>
            <a:p>
              <a:r>
                <a:rPr lang="en-US" sz="1000" dirty="0">
                  <a:latin typeface="Book Antiqua" panose="02040602050305030304" pitchFamily="18" charset="0"/>
                </a:rPr>
                <a:t>YYYY </a:t>
              </a:r>
              <a:r>
                <a:rPr lang="en-US" sz="1000" dirty="0">
                  <a:latin typeface="Book Antiqua" panose="02040602050305030304" pitchFamily="18" charset="0"/>
                  <a:sym typeface="Webdings" panose="05030102010509060703" pitchFamily="18" charset="2"/>
                </a:rPr>
                <a:t>  Location</a:t>
              </a:r>
            </a:p>
            <a:p>
              <a:endParaRPr lang="en-US" sz="1000" dirty="0">
                <a:latin typeface="Book Antiqua" panose="02040602050305030304" pitchFamily="18" charset="0"/>
                <a:sym typeface="Webdings" panose="05030102010509060703" pitchFamily="18" charset="2"/>
              </a:endParaRPr>
            </a:p>
            <a:p>
              <a:endParaRPr lang="en-US" sz="1000" dirty="0">
                <a:latin typeface="Book Antiqua" panose="02040602050305030304" pitchFamily="18" charset="0"/>
              </a:endParaRP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0EE70ADB-1547-779F-C37D-7C0DF2CA2CE1}"/>
                </a:ext>
              </a:extLst>
            </p:cNvPr>
            <p:cNvSpPr txBox="1"/>
            <p:nvPr/>
          </p:nvSpPr>
          <p:spPr>
            <a:xfrm>
              <a:off x="10626461" y="5195574"/>
              <a:ext cx="1244251" cy="132343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latin typeface="Book Antiqua" panose="02040602050305030304" pitchFamily="18" charset="0"/>
                </a:rPr>
                <a:t>Parent of B</a:t>
              </a:r>
            </a:p>
            <a:p>
              <a:r>
                <a:rPr lang="en-US" sz="1000" dirty="0">
                  <a:latin typeface="Book Antiqua" panose="02040602050305030304" pitchFamily="18" charset="0"/>
                </a:rPr>
                <a:t>YYYY b. Location</a:t>
              </a:r>
              <a:endParaRPr lang="en-US" sz="1000" baseline="30000" dirty="0">
                <a:latin typeface="Book Antiqua" panose="02040602050305030304" pitchFamily="18" charset="0"/>
              </a:endParaRPr>
            </a:p>
            <a:p>
              <a:r>
                <a:rPr lang="en-US" sz="1000" dirty="0">
                  <a:latin typeface="Book Antiqua" panose="02040602050305030304" pitchFamily="18" charset="0"/>
                </a:rPr>
                <a:t>YYYY </a:t>
              </a:r>
              <a:r>
                <a:rPr lang="en-US" sz="1000" dirty="0">
                  <a:latin typeface="Book Antiqua" panose="02040602050305030304" pitchFamily="18" charset="0"/>
                  <a:sym typeface="Webdings" panose="05030102010509060703" pitchFamily="18" charset="2"/>
                </a:rPr>
                <a:t>  Location</a:t>
              </a:r>
            </a:p>
            <a:p>
              <a:r>
                <a:rPr lang="en-US" sz="1000" dirty="0">
                  <a:latin typeface="Book Antiqua" panose="02040602050305030304" pitchFamily="18" charset="0"/>
                  <a:sym typeface="Webdings" panose="05030102010509060703" pitchFamily="18" charset="2"/>
                </a:rPr>
                <a:t> Occupation</a:t>
              </a:r>
              <a:endParaRPr lang="en-US" sz="1000" baseline="30000" dirty="0">
                <a:latin typeface="Book Antiqua" panose="02040602050305030304" pitchFamily="18" charset="0"/>
                <a:sym typeface="Webdings" panose="05030102010509060703" pitchFamily="18" charset="2"/>
              </a:endParaRPr>
            </a:p>
            <a:p>
              <a:endParaRPr lang="en-US" sz="1000" dirty="0">
                <a:latin typeface="Book Antiqua" panose="02040602050305030304" pitchFamily="18" charset="0"/>
                <a:sym typeface="Webdings" panose="05030102010509060703" pitchFamily="18" charset="2"/>
              </a:endParaRPr>
            </a:p>
            <a:p>
              <a:endParaRPr lang="en-US" sz="1000" dirty="0">
                <a:latin typeface="Book Antiqua" panose="02040602050305030304" pitchFamily="18" charset="0"/>
                <a:sym typeface="Webdings" panose="05030102010509060703" pitchFamily="18" charset="2"/>
              </a:endParaRPr>
            </a:p>
            <a:p>
              <a:endParaRPr lang="en-US" sz="1000" dirty="0">
                <a:latin typeface="Book Antiqua" panose="02040602050305030304" pitchFamily="18" charset="0"/>
                <a:sym typeface="Webdings" panose="05030102010509060703" pitchFamily="18" charset="2"/>
              </a:endParaRPr>
            </a:p>
            <a:p>
              <a:r>
                <a:rPr lang="en-US" sz="1000" dirty="0">
                  <a:latin typeface="Book Antiqua" panose="02040602050305030304" pitchFamily="18" charset="0"/>
                  <a:sym typeface="Webdings" panose="05030102010509060703" pitchFamily="18" charset="2"/>
                </a:rPr>
                <a:t>YYYY d. Location</a:t>
              </a:r>
              <a:endParaRPr lang="en-US" sz="1000" dirty="0">
                <a:latin typeface="Book Antiqua" panose="02040602050305030304" pitchFamily="18" charset="0"/>
              </a:endParaRPr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363A0CDE-AFE3-2FE2-AF77-84071717DF0B}"/>
              </a:ext>
            </a:extLst>
          </p:cNvPr>
          <p:cNvGrpSpPr/>
          <p:nvPr/>
        </p:nvGrpSpPr>
        <p:grpSpPr>
          <a:xfrm>
            <a:off x="2110520" y="3143299"/>
            <a:ext cx="2960836" cy="1366863"/>
            <a:chOff x="8909876" y="5195574"/>
            <a:chExt cx="2960836" cy="1366863"/>
          </a:xfrm>
        </p:grpSpPr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FD503D34-389A-6FDB-3E9C-C6AB20855CFD}"/>
                </a:ext>
              </a:extLst>
            </p:cNvPr>
            <p:cNvSpPr txBox="1"/>
            <p:nvPr/>
          </p:nvSpPr>
          <p:spPr>
            <a:xfrm>
              <a:off x="8909876" y="5195574"/>
              <a:ext cx="1244251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>
                  <a:latin typeface="Book Antiqua" panose="02040602050305030304" pitchFamily="18" charset="0"/>
                </a:rPr>
                <a:t>Parent of A</a:t>
              </a:r>
            </a:p>
            <a:p>
              <a:r>
                <a:rPr lang="en-US" sz="1000" dirty="0">
                  <a:latin typeface="Book Antiqua" panose="02040602050305030304" pitchFamily="18" charset="0"/>
                </a:rPr>
                <a:t>YYYY b. Location</a:t>
              </a:r>
              <a:endParaRPr lang="en-US" sz="1000" baseline="30000" dirty="0">
                <a:latin typeface="Book Antiqua" panose="02040602050305030304" pitchFamily="18" charset="0"/>
              </a:endParaRPr>
            </a:p>
            <a:p>
              <a:r>
                <a:rPr lang="en-US" sz="1000" dirty="0">
                  <a:latin typeface="Book Antiqua" panose="02040602050305030304" pitchFamily="18" charset="0"/>
                </a:rPr>
                <a:t>YYYY </a:t>
              </a:r>
              <a:r>
                <a:rPr lang="en-US" sz="1000" dirty="0">
                  <a:latin typeface="Book Antiqua" panose="02040602050305030304" pitchFamily="18" charset="0"/>
                  <a:sym typeface="Webdings" panose="05030102010509060703" pitchFamily="18" charset="2"/>
                </a:rPr>
                <a:t>  Location</a:t>
              </a:r>
            </a:p>
            <a:p>
              <a:r>
                <a:rPr lang="en-US" sz="1000" dirty="0">
                  <a:latin typeface="Book Antiqua" panose="02040602050305030304" pitchFamily="18" charset="0"/>
                  <a:sym typeface="Webdings" panose="05030102010509060703" pitchFamily="18" charset="2"/>
                </a:rPr>
                <a:t> Occupation</a:t>
              </a:r>
              <a:endParaRPr lang="en-US" sz="1000" baseline="30000" dirty="0">
                <a:latin typeface="Book Antiqua" panose="02040602050305030304" pitchFamily="18" charset="0"/>
                <a:sym typeface="Webdings" panose="05030102010509060703" pitchFamily="18" charset="2"/>
              </a:endParaRPr>
            </a:p>
            <a:p>
              <a:endParaRPr lang="en-US" sz="1000" dirty="0">
                <a:latin typeface="Book Antiqua" panose="02040602050305030304" pitchFamily="18" charset="0"/>
                <a:sym typeface="Webdings" panose="05030102010509060703" pitchFamily="18" charset="2"/>
              </a:endParaRPr>
            </a:p>
            <a:p>
              <a:endParaRPr lang="en-US" sz="1000" dirty="0">
                <a:latin typeface="Book Antiqua" panose="02040602050305030304" pitchFamily="18" charset="0"/>
                <a:sym typeface="Webdings" panose="05030102010509060703" pitchFamily="18" charset="2"/>
              </a:endParaRPr>
            </a:p>
            <a:p>
              <a:endParaRPr lang="en-US" sz="1000" dirty="0">
                <a:latin typeface="Book Antiqua" panose="02040602050305030304" pitchFamily="18" charset="0"/>
                <a:sym typeface="Webdings" panose="05030102010509060703" pitchFamily="18" charset="2"/>
              </a:endParaRPr>
            </a:p>
            <a:p>
              <a:r>
                <a:rPr lang="en-US" sz="1000" dirty="0">
                  <a:latin typeface="Book Antiqua" panose="02040602050305030304" pitchFamily="18" charset="0"/>
                  <a:sym typeface="Webdings" panose="05030102010509060703" pitchFamily="18" charset="2"/>
                </a:rPr>
                <a:t>YYYY d. Location</a:t>
              </a:r>
              <a:endParaRPr lang="en-US" sz="1000" dirty="0">
                <a:latin typeface="Book Antiqua" panose="02040602050305030304" pitchFamily="18" charset="0"/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A598A523-34AD-FCB5-F4A8-379D1A8A2913}"/>
                </a:ext>
              </a:extLst>
            </p:cNvPr>
            <p:cNvSpPr txBox="1"/>
            <p:nvPr/>
          </p:nvSpPr>
          <p:spPr>
            <a:xfrm>
              <a:off x="9657690" y="5854551"/>
              <a:ext cx="1540806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Book Antiqua" panose="02040602050305030304" pitchFamily="18" charset="0"/>
                </a:rPr>
                <a:t>YYYY married Location</a:t>
              </a:r>
            </a:p>
            <a:p>
              <a:r>
                <a:rPr lang="en-US" sz="1000" dirty="0">
                  <a:latin typeface="Book Antiqua" panose="02040602050305030304" pitchFamily="18" charset="0"/>
                </a:rPr>
                <a:t>YYYY </a:t>
              </a:r>
              <a:r>
                <a:rPr lang="en-US" sz="1000" dirty="0">
                  <a:latin typeface="Book Antiqua" panose="02040602050305030304" pitchFamily="18" charset="0"/>
                  <a:sym typeface="Webdings" panose="05030102010509060703" pitchFamily="18" charset="2"/>
                </a:rPr>
                <a:t>  Location</a:t>
              </a:r>
            </a:p>
            <a:p>
              <a:endParaRPr lang="en-US" sz="1000" dirty="0">
                <a:latin typeface="Book Antiqua" panose="02040602050305030304" pitchFamily="18" charset="0"/>
                <a:sym typeface="Webdings" panose="05030102010509060703" pitchFamily="18" charset="2"/>
              </a:endParaRPr>
            </a:p>
            <a:p>
              <a:endParaRPr lang="en-US" sz="1000" dirty="0">
                <a:latin typeface="Book Antiqua" panose="02040602050305030304" pitchFamily="18" charset="0"/>
              </a:endParaRP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3669F792-A8E9-7649-3C20-689D9C1BED97}"/>
                </a:ext>
              </a:extLst>
            </p:cNvPr>
            <p:cNvSpPr txBox="1"/>
            <p:nvPr/>
          </p:nvSpPr>
          <p:spPr>
            <a:xfrm>
              <a:off x="10626461" y="5195574"/>
              <a:ext cx="1244251" cy="132343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latin typeface="Book Antiqua" panose="02040602050305030304" pitchFamily="18" charset="0"/>
                </a:rPr>
                <a:t>Parent of A</a:t>
              </a:r>
            </a:p>
            <a:p>
              <a:r>
                <a:rPr lang="en-US" sz="1000" dirty="0">
                  <a:latin typeface="Book Antiqua" panose="02040602050305030304" pitchFamily="18" charset="0"/>
                </a:rPr>
                <a:t>YYYY b. Location</a:t>
              </a:r>
              <a:endParaRPr lang="en-US" sz="1000" baseline="30000" dirty="0">
                <a:latin typeface="Book Antiqua" panose="02040602050305030304" pitchFamily="18" charset="0"/>
              </a:endParaRPr>
            </a:p>
            <a:p>
              <a:r>
                <a:rPr lang="en-US" sz="1000" dirty="0">
                  <a:latin typeface="Book Antiqua" panose="02040602050305030304" pitchFamily="18" charset="0"/>
                </a:rPr>
                <a:t>YYYY </a:t>
              </a:r>
              <a:r>
                <a:rPr lang="en-US" sz="1000" dirty="0">
                  <a:latin typeface="Book Antiqua" panose="02040602050305030304" pitchFamily="18" charset="0"/>
                  <a:sym typeface="Webdings" panose="05030102010509060703" pitchFamily="18" charset="2"/>
                </a:rPr>
                <a:t>  Location</a:t>
              </a:r>
            </a:p>
            <a:p>
              <a:r>
                <a:rPr lang="en-US" sz="1000" dirty="0">
                  <a:latin typeface="Book Antiqua" panose="02040602050305030304" pitchFamily="18" charset="0"/>
                  <a:sym typeface="Webdings" panose="05030102010509060703" pitchFamily="18" charset="2"/>
                </a:rPr>
                <a:t> Occupation</a:t>
              </a:r>
              <a:endParaRPr lang="en-US" sz="1000" baseline="30000" dirty="0">
                <a:latin typeface="Book Antiqua" panose="02040602050305030304" pitchFamily="18" charset="0"/>
                <a:sym typeface="Webdings" panose="05030102010509060703" pitchFamily="18" charset="2"/>
              </a:endParaRPr>
            </a:p>
            <a:p>
              <a:endParaRPr lang="en-US" sz="1000" dirty="0">
                <a:latin typeface="Book Antiqua" panose="02040602050305030304" pitchFamily="18" charset="0"/>
                <a:sym typeface="Webdings" panose="05030102010509060703" pitchFamily="18" charset="2"/>
              </a:endParaRPr>
            </a:p>
            <a:p>
              <a:endParaRPr lang="en-US" sz="1000" dirty="0">
                <a:latin typeface="Book Antiqua" panose="02040602050305030304" pitchFamily="18" charset="0"/>
                <a:sym typeface="Webdings" panose="05030102010509060703" pitchFamily="18" charset="2"/>
              </a:endParaRPr>
            </a:p>
            <a:p>
              <a:endParaRPr lang="en-US" sz="1000" dirty="0">
                <a:latin typeface="Book Antiqua" panose="02040602050305030304" pitchFamily="18" charset="0"/>
                <a:sym typeface="Webdings" panose="05030102010509060703" pitchFamily="18" charset="2"/>
              </a:endParaRPr>
            </a:p>
            <a:p>
              <a:r>
                <a:rPr lang="en-US" sz="1000" dirty="0">
                  <a:latin typeface="Book Antiqua" panose="02040602050305030304" pitchFamily="18" charset="0"/>
                  <a:sym typeface="Webdings" panose="05030102010509060703" pitchFamily="18" charset="2"/>
                </a:rPr>
                <a:t>YYYY d. Location</a:t>
              </a:r>
              <a:endParaRPr lang="en-US" sz="1000" dirty="0">
                <a:latin typeface="Book Antiqua" panose="02040602050305030304" pitchFamily="18" charset="0"/>
              </a:endParaRPr>
            </a:p>
          </p:txBody>
        </p:sp>
      </p:grpSp>
      <p:cxnSp>
        <p:nvCxnSpPr>
          <p:cNvPr id="52" name="Connector: Elbow 51">
            <a:extLst>
              <a:ext uri="{FF2B5EF4-FFF2-40B4-BE49-F238E27FC236}">
                <a16:creationId xmlns:a16="http://schemas.microsoft.com/office/drawing/2014/main" id="{311D32F1-C059-CDF9-E9DF-D004C7DF5BC3}"/>
              </a:ext>
            </a:extLst>
          </p:cNvPr>
          <p:cNvCxnSpPr>
            <a:cxnSpLocks/>
            <a:stCxn id="50" idx="2"/>
            <a:endCxn id="3" idx="0"/>
          </p:cNvCxnSpPr>
          <p:nvPr/>
        </p:nvCxnSpPr>
        <p:spPr>
          <a:xfrm rot="16200000" flipH="1">
            <a:off x="4334622" y="3804277"/>
            <a:ext cx="585515" cy="1997284"/>
          </a:xfrm>
          <a:prstGeom prst="bentConnector3">
            <a:avLst/>
          </a:prstGeom>
          <a:ln w="12700">
            <a:solidFill>
              <a:schemeClr val="bg2">
                <a:lumMod val="50000"/>
              </a:schemeClr>
            </a:solidFill>
            <a:prstDash val="solid"/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3" name="Group 52">
            <a:extLst>
              <a:ext uri="{FF2B5EF4-FFF2-40B4-BE49-F238E27FC236}">
                <a16:creationId xmlns:a16="http://schemas.microsoft.com/office/drawing/2014/main" id="{6326BE31-5FDB-E870-76AF-6D671905FA40}"/>
              </a:ext>
            </a:extLst>
          </p:cNvPr>
          <p:cNvGrpSpPr/>
          <p:nvPr/>
        </p:nvGrpSpPr>
        <p:grpSpPr>
          <a:xfrm>
            <a:off x="611398" y="1018698"/>
            <a:ext cx="2638231" cy="1396359"/>
            <a:chOff x="9273668" y="5195574"/>
            <a:chExt cx="2638231" cy="1396359"/>
          </a:xfrm>
        </p:grpSpPr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6A4A1300-8AFE-349E-A051-E66498E6D959}"/>
                </a:ext>
              </a:extLst>
            </p:cNvPr>
            <p:cNvSpPr txBox="1"/>
            <p:nvPr/>
          </p:nvSpPr>
          <p:spPr>
            <a:xfrm>
              <a:off x="9273668" y="5195574"/>
              <a:ext cx="1366468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>
                  <a:latin typeface="Book Antiqua" panose="02040602050305030304" pitchFamily="18" charset="0"/>
                </a:rPr>
                <a:t>Grandparent of A</a:t>
              </a:r>
            </a:p>
            <a:p>
              <a:r>
                <a:rPr lang="en-US" sz="1000" dirty="0">
                  <a:latin typeface="Book Antiqua" panose="02040602050305030304" pitchFamily="18" charset="0"/>
                </a:rPr>
                <a:t>YYYY b. Location</a:t>
              </a:r>
              <a:endParaRPr lang="en-US" sz="1000" baseline="30000" dirty="0">
                <a:latin typeface="Book Antiqua" panose="02040602050305030304" pitchFamily="18" charset="0"/>
              </a:endParaRPr>
            </a:p>
            <a:p>
              <a:r>
                <a:rPr lang="en-US" sz="1000" dirty="0">
                  <a:latin typeface="Book Antiqua" panose="02040602050305030304" pitchFamily="18" charset="0"/>
                </a:rPr>
                <a:t>YYYY </a:t>
              </a:r>
              <a:r>
                <a:rPr lang="en-US" sz="1000" dirty="0">
                  <a:latin typeface="Book Antiqua" panose="02040602050305030304" pitchFamily="18" charset="0"/>
                  <a:sym typeface="Webdings" panose="05030102010509060703" pitchFamily="18" charset="2"/>
                </a:rPr>
                <a:t>  Location</a:t>
              </a:r>
            </a:p>
            <a:p>
              <a:r>
                <a:rPr lang="en-US" sz="1000" dirty="0">
                  <a:latin typeface="Book Antiqua" panose="02040602050305030304" pitchFamily="18" charset="0"/>
                  <a:sym typeface="Webdings" panose="05030102010509060703" pitchFamily="18" charset="2"/>
                </a:rPr>
                <a:t> Occupation</a:t>
              </a:r>
              <a:endParaRPr lang="en-US" sz="1000" baseline="30000" dirty="0">
                <a:latin typeface="Book Antiqua" panose="02040602050305030304" pitchFamily="18" charset="0"/>
                <a:sym typeface="Webdings" panose="05030102010509060703" pitchFamily="18" charset="2"/>
              </a:endParaRPr>
            </a:p>
            <a:p>
              <a:endParaRPr lang="en-US" sz="1000" dirty="0">
                <a:latin typeface="Book Antiqua" panose="02040602050305030304" pitchFamily="18" charset="0"/>
                <a:sym typeface="Webdings" panose="05030102010509060703" pitchFamily="18" charset="2"/>
              </a:endParaRPr>
            </a:p>
            <a:p>
              <a:endParaRPr lang="en-US" sz="1000" dirty="0">
                <a:latin typeface="Book Antiqua" panose="02040602050305030304" pitchFamily="18" charset="0"/>
                <a:sym typeface="Webdings" panose="05030102010509060703" pitchFamily="18" charset="2"/>
              </a:endParaRPr>
            </a:p>
            <a:p>
              <a:endParaRPr lang="en-US" sz="1000" dirty="0">
                <a:latin typeface="Book Antiqua" panose="02040602050305030304" pitchFamily="18" charset="0"/>
                <a:sym typeface="Webdings" panose="05030102010509060703" pitchFamily="18" charset="2"/>
              </a:endParaRPr>
            </a:p>
            <a:p>
              <a:r>
                <a:rPr lang="en-US" sz="1000" dirty="0">
                  <a:latin typeface="Book Antiqua" panose="02040602050305030304" pitchFamily="18" charset="0"/>
                  <a:sym typeface="Webdings" panose="05030102010509060703" pitchFamily="18" charset="2"/>
                </a:rPr>
                <a:t>YYYY d. Location</a:t>
              </a:r>
              <a:endParaRPr lang="en-US" sz="1000" dirty="0">
                <a:latin typeface="Book Antiqua" panose="02040602050305030304" pitchFamily="18" charset="0"/>
              </a:endParaRP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36ABFACC-0EAE-AE00-86FF-E1FC14C4F17D}"/>
                </a:ext>
              </a:extLst>
            </p:cNvPr>
            <p:cNvSpPr txBox="1"/>
            <p:nvPr/>
          </p:nvSpPr>
          <p:spPr>
            <a:xfrm>
              <a:off x="9864165" y="5884047"/>
              <a:ext cx="1540806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Book Antiqua" panose="02040602050305030304" pitchFamily="18" charset="0"/>
                </a:rPr>
                <a:t>YYYY married Location</a:t>
              </a:r>
            </a:p>
            <a:p>
              <a:r>
                <a:rPr lang="en-US" sz="1000" dirty="0">
                  <a:latin typeface="Book Antiqua" panose="02040602050305030304" pitchFamily="18" charset="0"/>
                </a:rPr>
                <a:t>YYYY </a:t>
              </a:r>
              <a:r>
                <a:rPr lang="en-US" sz="1000" dirty="0">
                  <a:latin typeface="Book Antiqua" panose="02040602050305030304" pitchFamily="18" charset="0"/>
                  <a:sym typeface="Webdings" panose="05030102010509060703" pitchFamily="18" charset="2"/>
                </a:rPr>
                <a:t>  Location</a:t>
              </a:r>
            </a:p>
            <a:p>
              <a:endParaRPr lang="en-US" sz="1000" dirty="0">
                <a:latin typeface="Book Antiqua" panose="02040602050305030304" pitchFamily="18" charset="0"/>
                <a:sym typeface="Webdings" panose="05030102010509060703" pitchFamily="18" charset="2"/>
              </a:endParaRPr>
            </a:p>
            <a:p>
              <a:endParaRPr lang="en-US" sz="1000" dirty="0">
                <a:latin typeface="Book Antiqua" panose="02040602050305030304" pitchFamily="18" charset="0"/>
              </a:endParaRP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BFF4BF1B-478A-E349-DAD4-AEE588D4C54F}"/>
                </a:ext>
              </a:extLst>
            </p:cNvPr>
            <p:cNvSpPr txBox="1"/>
            <p:nvPr/>
          </p:nvSpPr>
          <p:spPr>
            <a:xfrm>
              <a:off x="10626461" y="5195574"/>
              <a:ext cx="1285438" cy="132343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000" b="1" dirty="0">
                  <a:latin typeface="Book Antiqua" panose="02040602050305030304" pitchFamily="18" charset="0"/>
                </a:rPr>
                <a:t>Grandparent of A</a:t>
              </a:r>
            </a:p>
            <a:p>
              <a:r>
                <a:rPr lang="en-US" sz="1000" dirty="0">
                  <a:latin typeface="Book Antiqua" panose="02040602050305030304" pitchFamily="18" charset="0"/>
                </a:rPr>
                <a:t>YYYY b. Location</a:t>
              </a:r>
              <a:endParaRPr lang="en-US" sz="1000" baseline="30000" dirty="0">
                <a:latin typeface="Book Antiqua" panose="02040602050305030304" pitchFamily="18" charset="0"/>
              </a:endParaRPr>
            </a:p>
            <a:p>
              <a:r>
                <a:rPr lang="en-US" sz="1000" dirty="0">
                  <a:latin typeface="Book Antiqua" panose="02040602050305030304" pitchFamily="18" charset="0"/>
                </a:rPr>
                <a:t>YYYY </a:t>
              </a:r>
              <a:r>
                <a:rPr lang="en-US" sz="1000" dirty="0">
                  <a:latin typeface="Book Antiqua" panose="02040602050305030304" pitchFamily="18" charset="0"/>
                  <a:sym typeface="Webdings" panose="05030102010509060703" pitchFamily="18" charset="2"/>
                </a:rPr>
                <a:t>  Location</a:t>
              </a:r>
            </a:p>
            <a:p>
              <a:r>
                <a:rPr lang="en-US" sz="1000" dirty="0">
                  <a:latin typeface="Book Antiqua" panose="02040602050305030304" pitchFamily="18" charset="0"/>
                  <a:sym typeface="Webdings" panose="05030102010509060703" pitchFamily="18" charset="2"/>
                </a:rPr>
                <a:t> Occupation</a:t>
              </a:r>
              <a:endParaRPr lang="en-US" sz="1000" baseline="30000" dirty="0">
                <a:latin typeface="Book Antiqua" panose="02040602050305030304" pitchFamily="18" charset="0"/>
                <a:sym typeface="Webdings" panose="05030102010509060703" pitchFamily="18" charset="2"/>
              </a:endParaRPr>
            </a:p>
            <a:p>
              <a:endParaRPr lang="en-US" sz="1000" dirty="0">
                <a:latin typeface="Book Antiqua" panose="02040602050305030304" pitchFamily="18" charset="0"/>
                <a:sym typeface="Webdings" panose="05030102010509060703" pitchFamily="18" charset="2"/>
              </a:endParaRPr>
            </a:p>
            <a:p>
              <a:endParaRPr lang="en-US" sz="1000" dirty="0">
                <a:latin typeface="Book Antiqua" panose="02040602050305030304" pitchFamily="18" charset="0"/>
                <a:sym typeface="Webdings" panose="05030102010509060703" pitchFamily="18" charset="2"/>
              </a:endParaRPr>
            </a:p>
            <a:p>
              <a:endParaRPr lang="en-US" sz="1000" dirty="0">
                <a:latin typeface="Book Antiqua" panose="02040602050305030304" pitchFamily="18" charset="0"/>
                <a:sym typeface="Webdings" panose="05030102010509060703" pitchFamily="18" charset="2"/>
              </a:endParaRPr>
            </a:p>
            <a:p>
              <a:r>
                <a:rPr lang="en-US" sz="1000" dirty="0">
                  <a:latin typeface="Book Antiqua" panose="02040602050305030304" pitchFamily="18" charset="0"/>
                  <a:sym typeface="Webdings" panose="05030102010509060703" pitchFamily="18" charset="2"/>
                </a:rPr>
                <a:t>YYYY d. Location</a:t>
              </a:r>
              <a:endParaRPr lang="en-US" sz="1000" dirty="0">
                <a:latin typeface="Book Antiqua" panose="02040602050305030304" pitchFamily="18" charset="0"/>
              </a:endParaRPr>
            </a:p>
          </p:txBody>
        </p:sp>
      </p:grpSp>
      <p:cxnSp>
        <p:nvCxnSpPr>
          <p:cNvPr id="57" name="Connector: Elbow 56">
            <a:extLst>
              <a:ext uri="{FF2B5EF4-FFF2-40B4-BE49-F238E27FC236}">
                <a16:creationId xmlns:a16="http://schemas.microsoft.com/office/drawing/2014/main" id="{A6110A10-31C2-D9E3-4752-91DBE08CD7F7}"/>
              </a:ext>
            </a:extLst>
          </p:cNvPr>
          <p:cNvCxnSpPr>
            <a:stCxn id="55" idx="2"/>
            <a:endCxn id="49" idx="0"/>
          </p:cNvCxnSpPr>
          <p:nvPr/>
        </p:nvCxnSpPr>
        <p:spPr>
          <a:xfrm rot="16200000" flipH="1">
            <a:off x="1988351" y="2399004"/>
            <a:ext cx="728242" cy="760348"/>
          </a:xfrm>
          <a:prstGeom prst="bentConnector3">
            <a:avLst/>
          </a:prstGeom>
          <a:ln w="12700">
            <a:solidFill>
              <a:schemeClr val="bg2">
                <a:lumMod val="50000"/>
              </a:schemeClr>
            </a:solidFill>
            <a:prstDash val="solid"/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onnector: Elbow 57">
            <a:extLst>
              <a:ext uri="{FF2B5EF4-FFF2-40B4-BE49-F238E27FC236}">
                <a16:creationId xmlns:a16="http://schemas.microsoft.com/office/drawing/2014/main" id="{5C9EE24B-3857-BFCA-7600-718F40C1C11A}"/>
              </a:ext>
            </a:extLst>
          </p:cNvPr>
          <p:cNvCxnSpPr>
            <a:cxnSpLocks/>
            <a:stCxn id="63" idx="2"/>
            <a:endCxn id="51" idx="0"/>
          </p:cNvCxnSpPr>
          <p:nvPr/>
        </p:nvCxnSpPr>
        <p:spPr>
          <a:xfrm rot="5400000">
            <a:off x="4254636" y="2609652"/>
            <a:ext cx="728242" cy="339052"/>
          </a:xfrm>
          <a:prstGeom prst="bentConnector3">
            <a:avLst/>
          </a:prstGeom>
          <a:ln w="12700">
            <a:solidFill>
              <a:schemeClr val="bg2">
                <a:lumMod val="50000"/>
              </a:schemeClr>
            </a:solidFill>
            <a:prstDash val="solid"/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Connector: Elbow 58">
            <a:extLst>
              <a:ext uri="{FF2B5EF4-FFF2-40B4-BE49-F238E27FC236}">
                <a16:creationId xmlns:a16="http://schemas.microsoft.com/office/drawing/2014/main" id="{E35F3DA7-C806-5D7F-299C-0C43C4DD2F18}"/>
              </a:ext>
            </a:extLst>
          </p:cNvPr>
          <p:cNvCxnSpPr>
            <a:cxnSpLocks/>
            <a:stCxn id="67" idx="2"/>
            <a:endCxn id="45" idx="0"/>
          </p:cNvCxnSpPr>
          <p:nvPr/>
        </p:nvCxnSpPr>
        <p:spPr>
          <a:xfrm rot="16200000" flipH="1">
            <a:off x="7783218" y="2657629"/>
            <a:ext cx="728242" cy="243098"/>
          </a:xfrm>
          <a:prstGeom prst="bentConnector3">
            <a:avLst/>
          </a:prstGeom>
          <a:ln w="12700">
            <a:solidFill>
              <a:schemeClr val="bg2">
                <a:lumMod val="50000"/>
              </a:schemeClr>
            </a:solidFill>
            <a:prstDash val="solid"/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Connector: Elbow 59">
            <a:extLst>
              <a:ext uri="{FF2B5EF4-FFF2-40B4-BE49-F238E27FC236}">
                <a16:creationId xmlns:a16="http://schemas.microsoft.com/office/drawing/2014/main" id="{5339786D-7B38-CE3F-AF70-430BAAAE83AE}"/>
              </a:ext>
            </a:extLst>
          </p:cNvPr>
          <p:cNvCxnSpPr>
            <a:cxnSpLocks/>
            <a:stCxn id="71" idx="2"/>
            <a:endCxn id="47" idx="0"/>
          </p:cNvCxnSpPr>
          <p:nvPr/>
        </p:nvCxnSpPr>
        <p:spPr>
          <a:xfrm rot="5400000">
            <a:off x="10063614" y="2274159"/>
            <a:ext cx="728242" cy="1010039"/>
          </a:xfrm>
          <a:prstGeom prst="bentConnector3">
            <a:avLst/>
          </a:prstGeom>
          <a:ln w="12700">
            <a:solidFill>
              <a:schemeClr val="bg2">
                <a:lumMod val="50000"/>
              </a:schemeClr>
            </a:solidFill>
            <a:prstDash val="solid"/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1" name="Group 60">
            <a:extLst>
              <a:ext uri="{FF2B5EF4-FFF2-40B4-BE49-F238E27FC236}">
                <a16:creationId xmlns:a16="http://schemas.microsoft.com/office/drawing/2014/main" id="{0C558231-07D1-36D4-7949-1D7341820C0C}"/>
              </a:ext>
            </a:extLst>
          </p:cNvPr>
          <p:cNvGrpSpPr/>
          <p:nvPr/>
        </p:nvGrpSpPr>
        <p:grpSpPr>
          <a:xfrm>
            <a:off x="3427383" y="1018698"/>
            <a:ext cx="2638231" cy="1396359"/>
            <a:chOff x="9273668" y="5195574"/>
            <a:chExt cx="2638231" cy="1396359"/>
          </a:xfrm>
        </p:grpSpPr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F4A72DC8-C6D5-1585-4CCA-8EFC9E180F77}"/>
                </a:ext>
              </a:extLst>
            </p:cNvPr>
            <p:cNvSpPr txBox="1"/>
            <p:nvPr/>
          </p:nvSpPr>
          <p:spPr>
            <a:xfrm>
              <a:off x="9273668" y="5195574"/>
              <a:ext cx="1366468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>
                  <a:latin typeface="Book Antiqua" panose="02040602050305030304" pitchFamily="18" charset="0"/>
                </a:rPr>
                <a:t>Grandparent of A</a:t>
              </a:r>
            </a:p>
            <a:p>
              <a:r>
                <a:rPr lang="en-US" sz="1000" dirty="0">
                  <a:latin typeface="Book Antiqua" panose="02040602050305030304" pitchFamily="18" charset="0"/>
                </a:rPr>
                <a:t>YYYY b. Location</a:t>
              </a:r>
              <a:endParaRPr lang="en-US" sz="1000" baseline="30000" dirty="0">
                <a:latin typeface="Book Antiqua" panose="02040602050305030304" pitchFamily="18" charset="0"/>
              </a:endParaRPr>
            </a:p>
            <a:p>
              <a:r>
                <a:rPr lang="en-US" sz="1000" dirty="0">
                  <a:latin typeface="Book Antiqua" panose="02040602050305030304" pitchFamily="18" charset="0"/>
                </a:rPr>
                <a:t>YYYY </a:t>
              </a:r>
              <a:r>
                <a:rPr lang="en-US" sz="1000" dirty="0">
                  <a:latin typeface="Book Antiqua" panose="02040602050305030304" pitchFamily="18" charset="0"/>
                  <a:sym typeface="Webdings" panose="05030102010509060703" pitchFamily="18" charset="2"/>
                </a:rPr>
                <a:t>  Location</a:t>
              </a:r>
            </a:p>
            <a:p>
              <a:r>
                <a:rPr lang="en-US" sz="1000" dirty="0">
                  <a:latin typeface="Book Antiqua" panose="02040602050305030304" pitchFamily="18" charset="0"/>
                  <a:sym typeface="Webdings" panose="05030102010509060703" pitchFamily="18" charset="2"/>
                </a:rPr>
                <a:t> Occupation</a:t>
              </a:r>
              <a:endParaRPr lang="en-US" sz="1000" baseline="30000" dirty="0">
                <a:latin typeface="Book Antiqua" panose="02040602050305030304" pitchFamily="18" charset="0"/>
                <a:sym typeface="Webdings" panose="05030102010509060703" pitchFamily="18" charset="2"/>
              </a:endParaRPr>
            </a:p>
            <a:p>
              <a:endParaRPr lang="en-US" sz="1000" dirty="0">
                <a:latin typeface="Book Antiqua" panose="02040602050305030304" pitchFamily="18" charset="0"/>
                <a:sym typeface="Webdings" panose="05030102010509060703" pitchFamily="18" charset="2"/>
              </a:endParaRPr>
            </a:p>
            <a:p>
              <a:endParaRPr lang="en-US" sz="1000" dirty="0">
                <a:latin typeface="Book Antiqua" panose="02040602050305030304" pitchFamily="18" charset="0"/>
                <a:sym typeface="Webdings" panose="05030102010509060703" pitchFamily="18" charset="2"/>
              </a:endParaRPr>
            </a:p>
            <a:p>
              <a:endParaRPr lang="en-US" sz="1000" dirty="0">
                <a:latin typeface="Book Antiqua" panose="02040602050305030304" pitchFamily="18" charset="0"/>
                <a:sym typeface="Webdings" panose="05030102010509060703" pitchFamily="18" charset="2"/>
              </a:endParaRPr>
            </a:p>
            <a:p>
              <a:r>
                <a:rPr lang="en-US" sz="1000" dirty="0">
                  <a:latin typeface="Book Antiqua" panose="02040602050305030304" pitchFamily="18" charset="0"/>
                  <a:sym typeface="Webdings" panose="05030102010509060703" pitchFamily="18" charset="2"/>
                </a:rPr>
                <a:t>YYYY d. Location</a:t>
              </a:r>
              <a:endParaRPr lang="en-US" sz="1000" dirty="0">
                <a:latin typeface="Book Antiqua" panose="02040602050305030304" pitchFamily="18" charset="0"/>
              </a:endParaRP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F2FBDBE3-9AB2-2FD0-FEDB-B84EF9445FA6}"/>
                </a:ext>
              </a:extLst>
            </p:cNvPr>
            <p:cNvSpPr txBox="1"/>
            <p:nvPr/>
          </p:nvSpPr>
          <p:spPr>
            <a:xfrm>
              <a:off x="9864165" y="5884047"/>
              <a:ext cx="1540806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Book Antiqua" panose="02040602050305030304" pitchFamily="18" charset="0"/>
                </a:rPr>
                <a:t>YYYY married Location</a:t>
              </a:r>
            </a:p>
            <a:p>
              <a:r>
                <a:rPr lang="en-US" sz="1000" dirty="0">
                  <a:latin typeface="Book Antiqua" panose="02040602050305030304" pitchFamily="18" charset="0"/>
                </a:rPr>
                <a:t>YYYY </a:t>
              </a:r>
              <a:r>
                <a:rPr lang="en-US" sz="1000" dirty="0">
                  <a:latin typeface="Book Antiqua" panose="02040602050305030304" pitchFamily="18" charset="0"/>
                  <a:sym typeface="Webdings" panose="05030102010509060703" pitchFamily="18" charset="2"/>
                </a:rPr>
                <a:t>  Location</a:t>
              </a:r>
            </a:p>
            <a:p>
              <a:endParaRPr lang="en-US" sz="1000" dirty="0">
                <a:latin typeface="Book Antiqua" panose="02040602050305030304" pitchFamily="18" charset="0"/>
                <a:sym typeface="Webdings" panose="05030102010509060703" pitchFamily="18" charset="2"/>
              </a:endParaRPr>
            </a:p>
            <a:p>
              <a:endParaRPr lang="en-US" sz="1000" dirty="0">
                <a:latin typeface="Book Antiqua" panose="02040602050305030304" pitchFamily="18" charset="0"/>
              </a:endParaRP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D81AE75F-72F7-652B-181F-ED4B685C2708}"/>
                </a:ext>
              </a:extLst>
            </p:cNvPr>
            <p:cNvSpPr txBox="1"/>
            <p:nvPr/>
          </p:nvSpPr>
          <p:spPr>
            <a:xfrm>
              <a:off x="10626461" y="5195574"/>
              <a:ext cx="1285438" cy="132343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000" b="1" dirty="0">
                  <a:latin typeface="Book Antiqua" panose="02040602050305030304" pitchFamily="18" charset="0"/>
                </a:rPr>
                <a:t>Grandparent of A</a:t>
              </a:r>
            </a:p>
            <a:p>
              <a:r>
                <a:rPr lang="en-US" sz="1000" dirty="0">
                  <a:latin typeface="Book Antiqua" panose="02040602050305030304" pitchFamily="18" charset="0"/>
                </a:rPr>
                <a:t>YYYY b. Location</a:t>
              </a:r>
              <a:endParaRPr lang="en-US" sz="1000" baseline="30000" dirty="0">
                <a:latin typeface="Book Antiqua" panose="02040602050305030304" pitchFamily="18" charset="0"/>
              </a:endParaRPr>
            </a:p>
            <a:p>
              <a:r>
                <a:rPr lang="en-US" sz="1000" dirty="0">
                  <a:latin typeface="Book Antiqua" panose="02040602050305030304" pitchFamily="18" charset="0"/>
                </a:rPr>
                <a:t>YYYY </a:t>
              </a:r>
              <a:r>
                <a:rPr lang="en-US" sz="1000" dirty="0">
                  <a:latin typeface="Book Antiqua" panose="02040602050305030304" pitchFamily="18" charset="0"/>
                  <a:sym typeface="Webdings" panose="05030102010509060703" pitchFamily="18" charset="2"/>
                </a:rPr>
                <a:t>  Location</a:t>
              </a:r>
            </a:p>
            <a:p>
              <a:r>
                <a:rPr lang="en-US" sz="1000" dirty="0">
                  <a:latin typeface="Book Antiqua" panose="02040602050305030304" pitchFamily="18" charset="0"/>
                  <a:sym typeface="Webdings" panose="05030102010509060703" pitchFamily="18" charset="2"/>
                </a:rPr>
                <a:t> Occupation</a:t>
              </a:r>
              <a:endParaRPr lang="en-US" sz="1000" baseline="30000" dirty="0">
                <a:latin typeface="Book Antiqua" panose="02040602050305030304" pitchFamily="18" charset="0"/>
                <a:sym typeface="Webdings" panose="05030102010509060703" pitchFamily="18" charset="2"/>
              </a:endParaRPr>
            </a:p>
            <a:p>
              <a:endParaRPr lang="en-US" sz="1000" dirty="0">
                <a:latin typeface="Book Antiqua" panose="02040602050305030304" pitchFamily="18" charset="0"/>
                <a:sym typeface="Webdings" panose="05030102010509060703" pitchFamily="18" charset="2"/>
              </a:endParaRPr>
            </a:p>
            <a:p>
              <a:endParaRPr lang="en-US" sz="1000" dirty="0">
                <a:latin typeface="Book Antiqua" panose="02040602050305030304" pitchFamily="18" charset="0"/>
                <a:sym typeface="Webdings" panose="05030102010509060703" pitchFamily="18" charset="2"/>
              </a:endParaRPr>
            </a:p>
            <a:p>
              <a:endParaRPr lang="en-US" sz="1000" dirty="0">
                <a:latin typeface="Book Antiqua" panose="02040602050305030304" pitchFamily="18" charset="0"/>
                <a:sym typeface="Webdings" panose="05030102010509060703" pitchFamily="18" charset="2"/>
              </a:endParaRPr>
            </a:p>
            <a:p>
              <a:r>
                <a:rPr lang="en-US" sz="1000" dirty="0">
                  <a:latin typeface="Book Antiqua" panose="02040602050305030304" pitchFamily="18" charset="0"/>
                  <a:sym typeface="Webdings" panose="05030102010509060703" pitchFamily="18" charset="2"/>
                </a:rPr>
                <a:t>YYYY d. Location</a:t>
              </a:r>
              <a:endParaRPr lang="en-US" sz="1000" dirty="0">
                <a:latin typeface="Book Antiqua" panose="02040602050305030304" pitchFamily="18" charset="0"/>
              </a:endParaRP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07554C6F-1357-DFAB-A654-CAD1D400DD5A}"/>
              </a:ext>
            </a:extLst>
          </p:cNvPr>
          <p:cNvGrpSpPr/>
          <p:nvPr/>
        </p:nvGrpSpPr>
        <p:grpSpPr>
          <a:xfrm>
            <a:off x="6664890" y="1018698"/>
            <a:ext cx="2638231" cy="1396359"/>
            <a:chOff x="9273668" y="5195574"/>
            <a:chExt cx="2638231" cy="1396359"/>
          </a:xfrm>
        </p:grpSpPr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060D802D-0F1C-E8A7-EBE7-29EF0C3B375A}"/>
                </a:ext>
              </a:extLst>
            </p:cNvPr>
            <p:cNvSpPr txBox="1"/>
            <p:nvPr/>
          </p:nvSpPr>
          <p:spPr>
            <a:xfrm>
              <a:off x="9273668" y="5195574"/>
              <a:ext cx="1366468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>
                  <a:latin typeface="Book Antiqua" panose="02040602050305030304" pitchFamily="18" charset="0"/>
                </a:rPr>
                <a:t>Grandparent of B</a:t>
              </a:r>
            </a:p>
            <a:p>
              <a:r>
                <a:rPr lang="en-US" sz="1000" dirty="0">
                  <a:latin typeface="Book Antiqua" panose="02040602050305030304" pitchFamily="18" charset="0"/>
                </a:rPr>
                <a:t>YYYY b. Location</a:t>
              </a:r>
              <a:endParaRPr lang="en-US" sz="1000" baseline="30000" dirty="0">
                <a:latin typeface="Book Antiqua" panose="02040602050305030304" pitchFamily="18" charset="0"/>
              </a:endParaRPr>
            </a:p>
            <a:p>
              <a:r>
                <a:rPr lang="en-US" sz="1000" dirty="0">
                  <a:latin typeface="Book Antiqua" panose="02040602050305030304" pitchFamily="18" charset="0"/>
                </a:rPr>
                <a:t>YYYY </a:t>
              </a:r>
              <a:r>
                <a:rPr lang="en-US" sz="1000" dirty="0">
                  <a:latin typeface="Book Antiqua" panose="02040602050305030304" pitchFamily="18" charset="0"/>
                  <a:sym typeface="Webdings" panose="05030102010509060703" pitchFamily="18" charset="2"/>
                </a:rPr>
                <a:t>  Location</a:t>
              </a:r>
            </a:p>
            <a:p>
              <a:r>
                <a:rPr lang="en-US" sz="1000" dirty="0">
                  <a:latin typeface="Book Antiqua" panose="02040602050305030304" pitchFamily="18" charset="0"/>
                  <a:sym typeface="Webdings" panose="05030102010509060703" pitchFamily="18" charset="2"/>
                </a:rPr>
                <a:t> Occupation</a:t>
              </a:r>
              <a:endParaRPr lang="en-US" sz="1000" baseline="30000" dirty="0">
                <a:latin typeface="Book Antiqua" panose="02040602050305030304" pitchFamily="18" charset="0"/>
                <a:sym typeface="Webdings" panose="05030102010509060703" pitchFamily="18" charset="2"/>
              </a:endParaRPr>
            </a:p>
            <a:p>
              <a:endParaRPr lang="en-US" sz="1000" dirty="0">
                <a:latin typeface="Book Antiqua" panose="02040602050305030304" pitchFamily="18" charset="0"/>
                <a:sym typeface="Webdings" panose="05030102010509060703" pitchFamily="18" charset="2"/>
              </a:endParaRPr>
            </a:p>
            <a:p>
              <a:endParaRPr lang="en-US" sz="1000" dirty="0">
                <a:latin typeface="Book Antiqua" panose="02040602050305030304" pitchFamily="18" charset="0"/>
                <a:sym typeface="Webdings" panose="05030102010509060703" pitchFamily="18" charset="2"/>
              </a:endParaRPr>
            </a:p>
            <a:p>
              <a:endParaRPr lang="en-US" sz="1000" dirty="0">
                <a:latin typeface="Book Antiqua" panose="02040602050305030304" pitchFamily="18" charset="0"/>
                <a:sym typeface="Webdings" panose="05030102010509060703" pitchFamily="18" charset="2"/>
              </a:endParaRPr>
            </a:p>
            <a:p>
              <a:r>
                <a:rPr lang="en-US" sz="1000" dirty="0">
                  <a:latin typeface="Book Antiqua" panose="02040602050305030304" pitchFamily="18" charset="0"/>
                  <a:sym typeface="Webdings" panose="05030102010509060703" pitchFamily="18" charset="2"/>
                </a:rPr>
                <a:t>YYYY d. Location</a:t>
              </a:r>
              <a:endParaRPr lang="en-US" sz="1000" dirty="0">
                <a:latin typeface="Book Antiqua" panose="02040602050305030304" pitchFamily="18" charset="0"/>
              </a:endParaRP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54159380-B763-26E2-8A7A-CE451A9DB4FA}"/>
                </a:ext>
              </a:extLst>
            </p:cNvPr>
            <p:cNvSpPr txBox="1"/>
            <p:nvPr/>
          </p:nvSpPr>
          <p:spPr>
            <a:xfrm>
              <a:off x="9864165" y="5884047"/>
              <a:ext cx="1540806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Book Antiqua" panose="02040602050305030304" pitchFamily="18" charset="0"/>
                </a:rPr>
                <a:t>YYYY married Location</a:t>
              </a:r>
            </a:p>
            <a:p>
              <a:r>
                <a:rPr lang="en-US" sz="1000" dirty="0">
                  <a:latin typeface="Book Antiqua" panose="02040602050305030304" pitchFamily="18" charset="0"/>
                </a:rPr>
                <a:t>YYYY </a:t>
              </a:r>
              <a:r>
                <a:rPr lang="en-US" sz="1000" dirty="0">
                  <a:latin typeface="Book Antiqua" panose="02040602050305030304" pitchFamily="18" charset="0"/>
                  <a:sym typeface="Webdings" panose="05030102010509060703" pitchFamily="18" charset="2"/>
                </a:rPr>
                <a:t>  Location</a:t>
              </a:r>
            </a:p>
            <a:p>
              <a:endParaRPr lang="en-US" sz="1000" dirty="0">
                <a:latin typeface="Book Antiqua" panose="02040602050305030304" pitchFamily="18" charset="0"/>
                <a:sym typeface="Webdings" panose="05030102010509060703" pitchFamily="18" charset="2"/>
              </a:endParaRPr>
            </a:p>
            <a:p>
              <a:endParaRPr lang="en-US" sz="1000" dirty="0">
                <a:latin typeface="Book Antiqua" panose="02040602050305030304" pitchFamily="18" charset="0"/>
              </a:endParaRP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367B6DDD-3E4B-2695-9A62-C60CAEF0E275}"/>
                </a:ext>
              </a:extLst>
            </p:cNvPr>
            <p:cNvSpPr txBox="1"/>
            <p:nvPr/>
          </p:nvSpPr>
          <p:spPr>
            <a:xfrm>
              <a:off x="10626461" y="5195574"/>
              <a:ext cx="1285438" cy="132343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000" b="1" dirty="0">
                  <a:latin typeface="Book Antiqua" panose="02040602050305030304" pitchFamily="18" charset="0"/>
                </a:rPr>
                <a:t>Grandparent of B</a:t>
              </a:r>
            </a:p>
            <a:p>
              <a:r>
                <a:rPr lang="en-US" sz="1000" dirty="0">
                  <a:latin typeface="Book Antiqua" panose="02040602050305030304" pitchFamily="18" charset="0"/>
                </a:rPr>
                <a:t>YYYY b. Location</a:t>
              </a:r>
              <a:endParaRPr lang="en-US" sz="1000" baseline="30000" dirty="0">
                <a:latin typeface="Book Antiqua" panose="02040602050305030304" pitchFamily="18" charset="0"/>
              </a:endParaRPr>
            </a:p>
            <a:p>
              <a:r>
                <a:rPr lang="en-US" sz="1000" dirty="0">
                  <a:latin typeface="Book Antiqua" panose="02040602050305030304" pitchFamily="18" charset="0"/>
                </a:rPr>
                <a:t>YYYY </a:t>
              </a:r>
              <a:r>
                <a:rPr lang="en-US" sz="1000" dirty="0">
                  <a:latin typeface="Book Antiqua" panose="02040602050305030304" pitchFamily="18" charset="0"/>
                  <a:sym typeface="Webdings" panose="05030102010509060703" pitchFamily="18" charset="2"/>
                </a:rPr>
                <a:t>  Location</a:t>
              </a:r>
            </a:p>
            <a:p>
              <a:r>
                <a:rPr lang="en-US" sz="1000" dirty="0">
                  <a:latin typeface="Book Antiqua" panose="02040602050305030304" pitchFamily="18" charset="0"/>
                  <a:sym typeface="Webdings" panose="05030102010509060703" pitchFamily="18" charset="2"/>
                </a:rPr>
                <a:t> Occupation</a:t>
              </a:r>
              <a:endParaRPr lang="en-US" sz="1000" baseline="30000" dirty="0">
                <a:latin typeface="Book Antiqua" panose="02040602050305030304" pitchFamily="18" charset="0"/>
                <a:sym typeface="Webdings" panose="05030102010509060703" pitchFamily="18" charset="2"/>
              </a:endParaRPr>
            </a:p>
            <a:p>
              <a:endParaRPr lang="en-US" sz="1000" dirty="0">
                <a:latin typeface="Book Antiqua" panose="02040602050305030304" pitchFamily="18" charset="0"/>
                <a:sym typeface="Webdings" panose="05030102010509060703" pitchFamily="18" charset="2"/>
              </a:endParaRPr>
            </a:p>
            <a:p>
              <a:endParaRPr lang="en-US" sz="1000" dirty="0">
                <a:latin typeface="Book Antiqua" panose="02040602050305030304" pitchFamily="18" charset="0"/>
                <a:sym typeface="Webdings" panose="05030102010509060703" pitchFamily="18" charset="2"/>
              </a:endParaRPr>
            </a:p>
            <a:p>
              <a:endParaRPr lang="en-US" sz="1000" dirty="0">
                <a:latin typeface="Book Antiqua" panose="02040602050305030304" pitchFamily="18" charset="0"/>
                <a:sym typeface="Webdings" panose="05030102010509060703" pitchFamily="18" charset="2"/>
              </a:endParaRPr>
            </a:p>
            <a:p>
              <a:r>
                <a:rPr lang="en-US" sz="1000" dirty="0">
                  <a:latin typeface="Book Antiqua" panose="02040602050305030304" pitchFamily="18" charset="0"/>
                  <a:sym typeface="Webdings" panose="05030102010509060703" pitchFamily="18" charset="2"/>
                </a:rPr>
                <a:t>YYYY d. Location</a:t>
              </a:r>
              <a:endParaRPr lang="en-US" sz="1000" dirty="0">
                <a:latin typeface="Book Antiqua" panose="02040602050305030304" pitchFamily="18" charset="0"/>
              </a:endParaRPr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7606F76F-F828-1FBB-E9B9-0FE8AA4B54EF}"/>
              </a:ext>
            </a:extLst>
          </p:cNvPr>
          <p:cNvGrpSpPr/>
          <p:nvPr/>
        </p:nvGrpSpPr>
        <p:grpSpPr>
          <a:xfrm>
            <a:off x="9571854" y="1018698"/>
            <a:ext cx="2638231" cy="1396359"/>
            <a:chOff x="9273668" y="5195574"/>
            <a:chExt cx="2638231" cy="1396359"/>
          </a:xfrm>
        </p:grpSpPr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A48231EA-D4D0-278B-9D2C-9DE7BAD040CD}"/>
                </a:ext>
              </a:extLst>
            </p:cNvPr>
            <p:cNvSpPr txBox="1"/>
            <p:nvPr/>
          </p:nvSpPr>
          <p:spPr>
            <a:xfrm>
              <a:off x="9273668" y="5195574"/>
              <a:ext cx="1366468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>
                  <a:latin typeface="Book Antiqua" panose="02040602050305030304" pitchFamily="18" charset="0"/>
                </a:rPr>
                <a:t>Grandparent of B</a:t>
              </a:r>
            </a:p>
            <a:p>
              <a:r>
                <a:rPr lang="en-US" sz="1000" dirty="0">
                  <a:latin typeface="Book Antiqua" panose="02040602050305030304" pitchFamily="18" charset="0"/>
                </a:rPr>
                <a:t>YYYY b. Location</a:t>
              </a:r>
              <a:endParaRPr lang="en-US" sz="1000" baseline="30000" dirty="0">
                <a:latin typeface="Book Antiqua" panose="02040602050305030304" pitchFamily="18" charset="0"/>
              </a:endParaRPr>
            </a:p>
            <a:p>
              <a:r>
                <a:rPr lang="en-US" sz="1000" dirty="0">
                  <a:latin typeface="Book Antiqua" panose="02040602050305030304" pitchFamily="18" charset="0"/>
                </a:rPr>
                <a:t>YYYY </a:t>
              </a:r>
              <a:r>
                <a:rPr lang="en-US" sz="1000" dirty="0">
                  <a:latin typeface="Book Antiqua" panose="02040602050305030304" pitchFamily="18" charset="0"/>
                  <a:sym typeface="Webdings" panose="05030102010509060703" pitchFamily="18" charset="2"/>
                </a:rPr>
                <a:t>  Location</a:t>
              </a:r>
            </a:p>
            <a:p>
              <a:r>
                <a:rPr lang="en-US" sz="1000" dirty="0">
                  <a:latin typeface="Book Antiqua" panose="02040602050305030304" pitchFamily="18" charset="0"/>
                  <a:sym typeface="Webdings" panose="05030102010509060703" pitchFamily="18" charset="2"/>
                </a:rPr>
                <a:t> Occupation</a:t>
              </a:r>
              <a:endParaRPr lang="en-US" sz="1000" baseline="30000" dirty="0">
                <a:latin typeface="Book Antiqua" panose="02040602050305030304" pitchFamily="18" charset="0"/>
                <a:sym typeface="Webdings" panose="05030102010509060703" pitchFamily="18" charset="2"/>
              </a:endParaRPr>
            </a:p>
            <a:p>
              <a:endParaRPr lang="en-US" sz="1000" dirty="0">
                <a:latin typeface="Book Antiqua" panose="02040602050305030304" pitchFamily="18" charset="0"/>
                <a:sym typeface="Webdings" panose="05030102010509060703" pitchFamily="18" charset="2"/>
              </a:endParaRPr>
            </a:p>
            <a:p>
              <a:endParaRPr lang="en-US" sz="1000" dirty="0">
                <a:latin typeface="Book Antiqua" panose="02040602050305030304" pitchFamily="18" charset="0"/>
                <a:sym typeface="Webdings" panose="05030102010509060703" pitchFamily="18" charset="2"/>
              </a:endParaRPr>
            </a:p>
            <a:p>
              <a:endParaRPr lang="en-US" sz="1000" dirty="0">
                <a:latin typeface="Book Antiqua" panose="02040602050305030304" pitchFamily="18" charset="0"/>
                <a:sym typeface="Webdings" panose="05030102010509060703" pitchFamily="18" charset="2"/>
              </a:endParaRPr>
            </a:p>
            <a:p>
              <a:r>
                <a:rPr lang="en-US" sz="1000" dirty="0">
                  <a:latin typeface="Book Antiqua" panose="02040602050305030304" pitchFamily="18" charset="0"/>
                  <a:sym typeface="Webdings" panose="05030102010509060703" pitchFamily="18" charset="2"/>
                </a:rPr>
                <a:t>YYYY d. Location</a:t>
              </a:r>
              <a:endParaRPr lang="en-US" sz="1000" dirty="0">
                <a:latin typeface="Book Antiqua" panose="02040602050305030304" pitchFamily="18" charset="0"/>
              </a:endParaRP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586320FE-4CFA-D81E-756B-E914C00D7994}"/>
                </a:ext>
              </a:extLst>
            </p:cNvPr>
            <p:cNvSpPr txBox="1"/>
            <p:nvPr/>
          </p:nvSpPr>
          <p:spPr>
            <a:xfrm>
              <a:off x="9864165" y="5884047"/>
              <a:ext cx="1540806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Book Antiqua" panose="02040602050305030304" pitchFamily="18" charset="0"/>
                </a:rPr>
                <a:t>YYYY married Location</a:t>
              </a:r>
            </a:p>
            <a:p>
              <a:r>
                <a:rPr lang="en-US" sz="1000" dirty="0">
                  <a:latin typeface="Book Antiqua" panose="02040602050305030304" pitchFamily="18" charset="0"/>
                </a:rPr>
                <a:t>YYYY </a:t>
              </a:r>
              <a:r>
                <a:rPr lang="en-US" sz="1000" dirty="0">
                  <a:latin typeface="Book Antiqua" panose="02040602050305030304" pitchFamily="18" charset="0"/>
                  <a:sym typeface="Webdings" panose="05030102010509060703" pitchFamily="18" charset="2"/>
                </a:rPr>
                <a:t>  Location</a:t>
              </a:r>
            </a:p>
            <a:p>
              <a:endParaRPr lang="en-US" sz="1000" dirty="0">
                <a:latin typeface="Book Antiqua" panose="02040602050305030304" pitchFamily="18" charset="0"/>
                <a:sym typeface="Webdings" panose="05030102010509060703" pitchFamily="18" charset="2"/>
              </a:endParaRPr>
            </a:p>
            <a:p>
              <a:endParaRPr lang="en-US" sz="1000" dirty="0">
                <a:latin typeface="Book Antiqua" panose="02040602050305030304" pitchFamily="18" charset="0"/>
              </a:endParaRP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58AA8202-0A27-EB17-B40D-7825AC54C8FC}"/>
                </a:ext>
              </a:extLst>
            </p:cNvPr>
            <p:cNvSpPr txBox="1"/>
            <p:nvPr/>
          </p:nvSpPr>
          <p:spPr>
            <a:xfrm>
              <a:off x="10626461" y="5195574"/>
              <a:ext cx="1285438" cy="132343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000" b="1" dirty="0">
                  <a:latin typeface="Book Antiqua" panose="02040602050305030304" pitchFamily="18" charset="0"/>
                </a:rPr>
                <a:t>Grandparent of B</a:t>
              </a:r>
            </a:p>
            <a:p>
              <a:r>
                <a:rPr lang="en-US" sz="1000" dirty="0">
                  <a:latin typeface="Book Antiqua" panose="02040602050305030304" pitchFamily="18" charset="0"/>
                </a:rPr>
                <a:t>YYYY b. Location</a:t>
              </a:r>
              <a:endParaRPr lang="en-US" sz="1000" baseline="30000" dirty="0">
                <a:latin typeface="Book Antiqua" panose="02040602050305030304" pitchFamily="18" charset="0"/>
              </a:endParaRPr>
            </a:p>
            <a:p>
              <a:r>
                <a:rPr lang="en-US" sz="1000" dirty="0">
                  <a:latin typeface="Book Antiqua" panose="02040602050305030304" pitchFamily="18" charset="0"/>
                </a:rPr>
                <a:t>YYYY </a:t>
              </a:r>
              <a:r>
                <a:rPr lang="en-US" sz="1000" dirty="0">
                  <a:latin typeface="Book Antiqua" panose="02040602050305030304" pitchFamily="18" charset="0"/>
                  <a:sym typeface="Webdings" panose="05030102010509060703" pitchFamily="18" charset="2"/>
                </a:rPr>
                <a:t>  Location</a:t>
              </a:r>
            </a:p>
            <a:p>
              <a:r>
                <a:rPr lang="en-US" sz="1000" dirty="0">
                  <a:latin typeface="Book Antiqua" panose="02040602050305030304" pitchFamily="18" charset="0"/>
                  <a:sym typeface="Webdings" panose="05030102010509060703" pitchFamily="18" charset="2"/>
                </a:rPr>
                <a:t> Occupation</a:t>
              </a:r>
              <a:endParaRPr lang="en-US" sz="1000" baseline="30000" dirty="0">
                <a:latin typeface="Book Antiqua" panose="02040602050305030304" pitchFamily="18" charset="0"/>
                <a:sym typeface="Webdings" panose="05030102010509060703" pitchFamily="18" charset="2"/>
              </a:endParaRPr>
            </a:p>
            <a:p>
              <a:endParaRPr lang="en-US" sz="1000" dirty="0">
                <a:latin typeface="Book Antiqua" panose="02040602050305030304" pitchFamily="18" charset="0"/>
                <a:sym typeface="Webdings" panose="05030102010509060703" pitchFamily="18" charset="2"/>
              </a:endParaRPr>
            </a:p>
            <a:p>
              <a:endParaRPr lang="en-US" sz="1000" dirty="0">
                <a:latin typeface="Book Antiqua" panose="02040602050305030304" pitchFamily="18" charset="0"/>
                <a:sym typeface="Webdings" panose="05030102010509060703" pitchFamily="18" charset="2"/>
              </a:endParaRPr>
            </a:p>
            <a:p>
              <a:endParaRPr lang="en-US" sz="1000" dirty="0">
                <a:latin typeface="Book Antiqua" panose="02040602050305030304" pitchFamily="18" charset="0"/>
                <a:sym typeface="Webdings" panose="05030102010509060703" pitchFamily="18" charset="2"/>
              </a:endParaRPr>
            </a:p>
            <a:p>
              <a:r>
                <a:rPr lang="en-US" sz="1000" dirty="0">
                  <a:latin typeface="Book Antiqua" panose="02040602050305030304" pitchFamily="18" charset="0"/>
                  <a:sym typeface="Webdings" panose="05030102010509060703" pitchFamily="18" charset="2"/>
                </a:rPr>
                <a:t>YYYY d. Location</a:t>
              </a:r>
              <a:endParaRPr lang="en-US" sz="1000" dirty="0">
                <a:latin typeface="Book Antiqua" panose="0204060205030503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170248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5AA3C49D-C267-CADB-7DC8-253843B06676}"/>
              </a:ext>
            </a:extLst>
          </p:cNvPr>
          <p:cNvGrpSpPr/>
          <p:nvPr/>
        </p:nvGrpSpPr>
        <p:grpSpPr>
          <a:xfrm>
            <a:off x="685800" y="685800"/>
            <a:ext cx="11430000" cy="6400800"/>
            <a:chOff x="685800" y="685800"/>
            <a:chExt cx="11430000" cy="6400800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DA6BC4EB-DACC-1707-FA9D-8B1C66D76343}"/>
                </a:ext>
              </a:extLst>
            </p:cNvPr>
            <p:cNvSpPr/>
            <p:nvPr/>
          </p:nvSpPr>
          <p:spPr>
            <a:xfrm>
              <a:off x="685800" y="685800"/>
              <a:ext cx="11430000" cy="6400800"/>
            </a:xfrm>
            <a:prstGeom prst="rect">
              <a:avLst/>
            </a:prstGeom>
            <a:noFill/>
            <a:ln>
              <a:solidFill>
                <a:srgbClr val="00B0F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noFill/>
              </a:endParaRP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45A6D24C-7B4F-A18A-0FAA-1CB8DFF0193A}"/>
                </a:ext>
              </a:extLst>
            </p:cNvPr>
            <p:cNvSpPr/>
            <p:nvPr/>
          </p:nvSpPr>
          <p:spPr>
            <a:xfrm>
              <a:off x="685800" y="685800"/>
              <a:ext cx="5715000" cy="6400800"/>
            </a:xfrm>
            <a:prstGeom prst="rect">
              <a:avLst/>
            </a:prstGeom>
            <a:noFill/>
            <a:ln>
              <a:solidFill>
                <a:srgbClr val="00B0F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noFill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777900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3261</TotalTime>
  <Words>271</Words>
  <Application>Microsoft Office PowerPoint</Application>
  <PresentationFormat>Custom</PresentationFormat>
  <Paragraphs>127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Book Antiqua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Butler</dc:creator>
  <cp:lastModifiedBy>Michael Butler</cp:lastModifiedBy>
  <cp:revision>22</cp:revision>
  <dcterms:created xsi:type="dcterms:W3CDTF">2023-04-25T22:28:40Z</dcterms:created>
  <dcterms:modified xsi:type="dcterms:W3CDTF">2023-05-05T00:28:29Z</dcterms:modified>
</cp:coreProperties>
</file>